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91" r:id="rId4"/>
    <p:sldId id="292" r:id="rId5"/>
    <p:sldId id="293" r:id="rId6"/>
    <p:sldId id="261" r:id="rId7"/>
    <p:sldId id="262" r:id="rId8"/>
    <p:sldId id="265" r:id="rId9"/>
    <p:sldId id="266" r:id="rId10"/>
    <p:sldId id="274" r:id="rId11"/>
    <p:sldId id="294" r:id="rId12"/>
    <p:sldId id="275" r:id="rId13"/>
    <p:sldId id="276" r:id="rId14"/>
    <p:sldId id="277" r:id="rId15"/>
    <p:sldId id="269" r:id="rId16"/>
    <p:sldId id="268" r:id="rId17"/>
    <p:sldId id="270" r:id="rId18"/>
    <p:sldId id="272" r:id="rId19"/>
    <p:sldId id="278" r:id="rId20"/>
    <p:sldId id="279" r:id="rId21"/>
    <p:sldId id="273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3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2018/6/25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81" y="0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altLang="zh-TW" sz="3600" dirty="0" smtClean="0"/>
              <a:t>onCreate-1</a:t>
            </a:r>
            <a:br>
              <a:rPr lang="en-US" altLang="zh-TW" sz="3600" dirty="0" smtClean="0"/>
            </a:br>
            <a:r>
              <a:rPr lang="en-US" altLang="zh-TW" sz="3600" dirty="0" err="1" smtClean="0"/>
              <a:t>CheckRecordPath</a:t>
            </a:r>
            <a:r>
              <a:rPr lang="en-US" altLang="zh-TW" sz="3600" dirty="0" smtClean="0"/>
              <a:t>()</a:t>
            </a:r>
            <a:endParaRPr lang="zh-TW" altLang="en-US" sz="36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20280"/>
            <a:ext cx="1368152" cy="6343250"/>
          </a:xfr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60648"/>
            <a:ext cx="1368152" cy="6343251"/>
          </a:xfrm>
        </p:spPr>
      </p:pic>
      <p:sp>
        <p:nvSpPr>
          <p:cNvPr id="7" name="矩形 6"/>
          <p:cNvSpPr/>
          <p:nvPr/>
        </p:nvSpPr>
        <p:spPr>
          <a:xfrm>
            <a:off x="35496" y="184448"/>
            <a:ext cx="1440160" cy="108012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>
            <a:off x="1475656" y="72450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6" t="16579" r="10208" b="22592"/>
          <a:stretch/>
        </p:blipFill>
        <p:spPr>
          <a:xfrm>
            <a:off x="3131840" y="3645024"/>
            <a:ext cx="5934075" cy="312876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35696" y="4509120"/>
            <a:ext cx="122413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10" idx="3"/>
          </p:cNvCxnSpPr>
          <p:nvPr/>
        </p:nvCxnSpPr>
        <p:spPr>
          <a:xfrm>
            <a:off x="3059832" y="4797152"/>
            <a:ext cx="1944216" cy="4122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448917" y="3851756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yes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464172" y="256490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yes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979712" y="601397"/>
            <a:ext cx="93647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選擇</a:t>
            </a:r>
            <a:r>
              <a:rPr lang="en-US" altLang="zh-TW" sz="1000" dirty="0" smtClean="0"/>
              <a:t>path</a:t>
            </a:r>
            <a:r>
              <a:rPr lang="zh-TW" altLang="en-US" sz="1000" dirty="0" smtClean="0"/>
              <a:t>錯誤</a:t>
            </a:r>
            <a:endParaRPr lang="zh-TW" altLang="en-US" sz="1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979341" y="3284984"/>
            <a:ext cx="936475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預設</a:t>
            </a:r>
            <a:r>
              <a:rPr lang="en-US" altLang="zh-TW" sz="1000" dirty="0" smtClean="0"/>
              <a:t>path</a:t>
            </a:r>
            <a:r>
              <a:rPr lang="zh-TW" altLang="en-US" sz="1000" dirty="0" smtClean="0"/>
              <a:t>錯誤</a:t>
            </a:r>
            <a:endParaRPr lang="zh-TW" altLang="en-US" sz="1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02057" y="4797152"/>
            <a:ext cx="108576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000" dirty="0" smtClean="0"/>
              <a:t>預設</a:t>
            </a:r>
            <a:r>
              <a:rPr lang="en-US" altLang="zh-TW" sz="1000" dirty="0" smtClean="0"/>
              <a:t>path</a:t>
            </a:r>
            <a:r>
              <a:rPr lang="zh-TW" altLang="en-US" sz="1000" dirty="0" smtClean="0"/>
              <a:t>錯誤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148064" y="5373216"/>
            <a:ext cx="1800200" cy="24622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>
                <a:solidFill>
                  <a:schemeClr val="bg1"/>
                </a:solidFill>
              </a:rPr>
              <a:t>Rec Path not available</a:t>
            </a:r>
            <a:endParaRPr lang="zh-TW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01733"/>
            <a:ext cx="2752725" cy="5343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onKeyDown/ </a:t>
            </a:r>
            <a:r>
              <a:rPr lang="zh-TW" altLang="en-US" dirty="0" smtClean="0"/>
              <a:t>紅鍵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7504" y="1412776"/>
            <a:ext cx="1872208" cy="576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04864"/>
            <a:ext cx="6120000" cy="4590000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979712" y="1700808"/>
            <a:ext cx="3024336" cy="2304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004048" y="3993655"/>
            <a:ext cx="2592288" cy="1019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83568" y="4406915"/>
            <a:ext cx="31931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no</a:t>
            </a:r>
            <a:endParaRPr lang="zh-TW" altLang="en-US" sz="1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187624" y="4046875"/>
            <a:ext cx="356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yes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0913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01733"/>
            <a:ext cx="2752725" cy="5343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onKeyDown/ </a:t>
            </a:r>
            <a:r>
              <a:rPr lang="zh-TW" altLang="en-US" dirty="0" smtClean="0"/>
              <a:t>紅鍵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7504" y="2564904"/>
            <a:ext cx="2664296" cy="576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04864"/>
            <a:ext cx="6120000" cy="459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95808" y="2267580"/>
            <a:ext cx="162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PvrFileRemove</a:t>
            </a:r>
            <a:endParaRPr lang="en-US" altLang="zh-TW" dirty="0" smtClean="0"/>
          </a:p>
        </p:txBody>
      </p:sp>
      <p:sp>
        <p:nvSpPr>
          <p:cNvPr id="7" name="矩形 6"/>
          <p:cNvSpPr/>
          <p:nvPr/>
        </p:nvSpPr>
        <p:spPr>
          <a:xfrm>
            <a:off x="3374796" y="3789041"/>
            <a:ext cx="2853387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83568" y="4406915"/>
            <a:ext cx="31931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no</a:t>
            </a:r>
            <a:endParaRPr lang="zh-TW" altLang="en-US" sz="1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156338" y="4046875"/>
            <a:ext cx="356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yes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2914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01733"/>
            <a:ext cx="2752725" cy="5343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onKeyDown/ </a:t>
            </a:r>
            <a:r>
              <a:rPr lang="zh-TW" altLang="en-US" dirty="0" smtClean="0"/>
              <a:t>紅鍵</a:t>
            </a:r>
            <a:r>
              <a:rPr lang="en-US" altLang="zh-TW" dirty="0" smtClean="0"/>
              <a:t>-3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7504" y="3501008"/>
            <a:ext cx="2664296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r="27610"/>
          <a:stretch/>
        </p:blipFill>
        <p:spPr>
          <a:xfrm>
            <a:off x="4644008" y="3212976"/>
            <a:ext cx="4427384" cy="35974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52120" y="4581128"/>
            <a:ext cx="115212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stCxn id="10" idx="3"/>
          </p:cNvCxnSpPr>
          <p:nvPr/>
        </p:nvCxnSpPr>
        <p:spPr>
          <a:xfrm>
            <a:off x="2788221" y="3973496"/>
            <a:ext cx="2863899" cy="8596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52282" y="4406915"/>
            <a:ext cx="31931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no</a:t>
            </a:r>
            <a:endParaRPr lang="zh-TW" altLang="en-US" sz="1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187624" y="4046875"/>
            <a:ext cx="356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yes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630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01733"/>
            <a:ext cx="2752725" cy="5343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onKeyDown/ </a:t>
            </a:r>
            <a:r>
              <a:rPr lang="zh-TW" altLang="en-US" dirty="0" smtClean="0"/>
              <a:t>紅鍵</a:t>
            </a:r>
            <a:r>
              <a:rPr lang="en-US" altLang="zh-TW" dirty="0" smtClean="0"/>
              <a:t>-4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7504" y="4797152"/>
            <a:ext cx="2664296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04864"/>
            <a:ext cx="6120000" cy="459000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2771800" y="3933056"/>
            <a:ext cx="648072" cy="864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1043608" y="5229200"/>
            <a:ext cx="16200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RecyclerView</a:t>
            </a:r>
            <a:r>
              <a:rPr lang="zh-TW" altLang="en-US" dirty="0" smtClean="0"/>
              <a:t>更新畫面</a:t>
            </a:r>
            <a:endParaRPr lang="en-US" altLang="zh-TW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652282" y="4406915"/>
            <a:ext cx="31931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no</a:t>
            </a:r>
            <a:endParaRPr lang="zh-TW" altLang="en-US" sz="1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187624" y="4046875"/>
            <a:ext cx="356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yes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717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01733"/>
            <a:ext cx="2752725" cy="5343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onKeyDown/ </a:t>
            </a:r>
            <a:r>
              <a:rPr lang="zh-TW" altLang="en-US" dirty="0" smtClean="0"/>
              <a:t>紅鍵</a:t>
            </a:r>
            <a:r>
              <a:rPr lang="en-US" altLang="zh-TW" dirty="0" smtClean="0"/>
              <a:t>-5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7504" y="6021288"/>
            <a:ext cx="266429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04864"/>
            <a:ext cx="6120000" cy="4590000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2411760" y="3717032"/>
            <a:ext cx="3960440" cy="23042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516216" y="3212976"/>
            <a:ext cx="2304256" cy="12868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72200" y="3068960"/>
            <a:ext cx="2592288" cy="1512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52282" y="4406915"/>
            <a:ext cx="31931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no</a:t>
            </a:r>
            <a:endParaRPr lang="zh-TW" altLang="en-US" sz="1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187624" y="4046875"/>
            <a:ext cx="356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yes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3365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71" b="25172"/>
          <a:stretch/>
        </p:blipFill>
        <p:spPr>
          <a:xfrm>
            <a:off x="23639" y="1412776"/>
            <a:ext cx="5000625" cy="1123950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onKeyDown/ </a:t>
            </a:r>
            <a:r>
              <a:rPr lang="zh-TW" altLang="en-US" dirty="0" smtClean="0"/>
              <a:t>快轉鍵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492338"/>
            <a:ext cx="5788868" cy="4341651"/>
          </a:xfrm>
        </p:spPr>
      </p:pic>
      <p:sp>
        <p:nvSpPr>
          <p:cNvPr id="9" name="文字方塊 8"/>
          <p:cNvSpPr txBox="1"/>
          <p:nvPr/>
        </p:nvSpPr>
        <p:spPr>
          <a:xfrm>
            <a:off x="4355976" y="1844824"/>
            <a:ext cx="172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Runnable: </a:t>
            </a:r>
          </a:p>
          <a:p>
            <a:r>
              <a:rPr lang="en-US" altLang="zh-TW" dirty="0" smtClean="0"/>
              <a:t>progress Update</a:t>
            </a:r>
          </a:p>
        </p:txBody>
      </p:sp>
      <p:cxnSp>
        <p:nvCxnSpPr>
          <p:cNvPr id="7" name="直線單箭頭接點 6"/>
          <p:cNvCxnSpPr/>
          <p:nvPr/>
        </p:nvCxnSpPr>
        <p:spPr>
          <a:xfrm>
            <a:off x="4355976" y="2550628"/>
            <a:ext cx="0" cy="311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4572000" y="2564904"/>
            <a:ext cx="0" cy="311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5292080" y="2541336"/>
            <a:ext cx="0" cy="311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5580112" y="2541336"/>
            <a:ext cx="0" cy="311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3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49" b="25024"/>
          <a:stretch/>
        </p:blipFill>
        <p:spPr>
          <a:xfrm>
            <a:off x="35496" y="1124744"/>
            <a:ext cx="7248525" cy="979849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onKeyDown/ Back</a:t>
            </a:r>
            <a:r>
              <a:rPr lang="zh-TW" altLang="en-US" dirty="0" smtClean="0"/>
              <a:t>鍵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088035" y="1124744"/>
            <a:ext cx="11113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Small </a:t>
            </a:r>
            <a:r>
              <a:rPr lang="en-US" altLang="zh-TW" dirty="0" err="1" smtClean="0"/>
              <a:t>rect</a:t>
            </a:r>
            <a:endParaRPr lang="en-US" altLang="zh-TW" dirty="0" smtClean="0"/>
          </a:p>
        </p:txBody>
      </p:sp>
      <p:pic>
        <p:nvPicPr>
          <p:cNvPr id="7" name="內容版面配置區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94" y="2239028"/>
            <a:ext cx="6120000" cy="459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588224" y="3212976"/>
            <a:ext cx="2304256" cy="1321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915816" y="2259990"/>
            <a:ext cx="6129064" cy="4569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2123728" y="2016503"/>
            <a:ext cx="0" cy="4869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331640" y="2503477"/>
            <a:ext cx="1439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離開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Records List</a:t>
            </a:r>
          </a:p>
          <a:p>
            <a:pPr algn="ctr"/>
            <a:r>
              <a:rPr lang="en-US" altLang="zh-TW" dirty="0" err="1" smtClean="0"/>
              <a:t>PVRActivity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698698" y="4349362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C000"/>
                </a:solidFill>
              </a:rPr>
              <a:t>ALL VISIBLE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776314" y="1630541"/>
            <a:ext cx="1540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Item</a:t>
            </a:r>
          </a:p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</a:rPr>
              <a:t>requestFocus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5508105" y="1916832"/>
            <a:ext cx="1152127" cy="144016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572000" y="1196751"/>
            <a:ext cx="1296144" cy="81975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endCxn id="16" idx="0"/>
          </p:cNvCxnSpPr>
          <p:nvPr/>
        </p:nvCxnSpPr>
        <p:spPr>
          <a:xfrm>
            <a:off x="5126654" y="2036360"/>
            <a:ext cx="198979" cy="231300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2915816" y="2239028"/>
            <a:ext cx="3672408" cy="9739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563888" y="1772816"/>
            <a:ext cx="0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168302" y="2060848"/>
            <a:ext cx="31931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no</a:t>
            </a:r>
            <a:endParaRPr lang="zh-TW" altLang="en-US" sz="1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703644" y="1700808"/>
            <a:ext cx="35618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yes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7295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onKeyDown/ stop</a:t>
            </a:r>
            <a:r>
              <a:rPr lang="zh-TW" altLang="en-US" dirty="0" smtClean="0"/>
              <a:t>鍵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23" r="7922"/>
          <a:stretch/>
        </p:blipFill>
        <p:spPr>
          <a:xfrm>
            <a:off x="107504" y="1124744"/>
            <a:ext cx="3376613" cy="1943894"/>
          </a:xfrm>
        </p:spPr>
      </p:pic>
      <p:pic>
        <p:nvPicPr>
          <p:cNvPr id="5" name="內容版面配置區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94" y="2239028"/>
            <a:ext cx="6120000" cy="459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232343" y="3068960"/>
            <a:ext cx="175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只有</a:t>
            </a:r>
            <a:r>
              <a:rPr lang="en-US" altLang="zh-TW" dirty="0" err="1" smtClean="0">
                <a:solidFill>
                  <a:srgbClr val="FF0000"/>
                </a:solidFill>
              </a:rPr>
              <a:t>PvrPlayStop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58432" y="1340768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</a:rPr>
              <a:t>同上頁</a:t>
            </a:r>
            <a:r>
              <a:rPr lang="en-US" altLang="zh-TW" dirty="0" smtClean="0">
                <a:solidFill>
                  <a:srgbClr val="FF0000"/>
                </a:solidFill>
              </a:rPr>
              <a:t>Back</a:t>
            </a:r>
            <a:r>
              <a:rPr lang="zh-TW" altLang="en-US" dirty="0" smtClean="0">
                <a:solidFill>
                  <a:srgbClr val="FF0000"/>
                </a:solidFill>
              </a:rPr>
              <a:t>鍵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08304" y="5954960"/>
            <a:ext cx="1489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PvrPlay”Stop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8042498" y="4875646"/>
            <a:ext cx="0" cy="10793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1240818" y="2636912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65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2" t="20463"/>
          <a:stretch/>
        </p:blipFill>
        <p:spPr>
          <a:xfrm>
            <a:off x="-36512" y="-27384"/>
            <a:ext cx="7266112" cy="425008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2800" dirty="0" err="1" smtClean="0"/>
              <a:t>PlayPause</a:t>
            </a:r>
            <a:r>
              <a:rPr lang="zh-TW" altLang="en-US" sz="2800" dirty="0" smtClean="0"/>
              <a:t>鍵</a:t>
            </a:r>
            <a:r>
              <a:rPr lang="en-US" altLang="zh-TW" sz="2800" dirty="0" smtClean="0"/>
              <a:t>-INIT</a:t>
            </a:r>
            <a:endParaRPr lang="zh-TW" altLang="en-US" sz="2800" dirty="0"/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7577" r="4005" b="8732"/>
          <a:stretch/>
        </p:blipFill>
        <p:spPr>
          <a:xfrm>
            <a:off x="2869660" y="3140968"/>
            <a:ext cx="6186791" cy="370070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518718" y="393305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INIT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5656" y="24011"/>
            <a:ext cx="4320480" cy="74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75656" y="764704"/>
            <a:ext cx="131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rgbClr val="FF0000"/>
                </a:solidFill>
              </a:rPr>
              <a:t>PvrPlayStart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355976" y="5168741"/>
            <a:ext cx="225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Post .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updateProgress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7518718" y="4509120"/>
            <a:ext cx="561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67189" y="-2738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 smtClean="0"/>
              <a:t>狀態</a:t>
            </a:r>
            <a:endParaRPr lang="zh-TW" altLang="en-US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451060" y="4348944"/>
            <a:ext cx="151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rgbClr val="FF0000"/>
                </a:solidFill>
              </a:rPr>
              <a:t>PvrPlay”Start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99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2" t="20463"/>
          <a:stretch/>
        </p:blipFill>
        <p:spPr>
          <a:xfrm>
            <a:off x="-36512" y="-27384"/>
            <a:ext cx="7266112" cy="4250085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24036"/>
          <a:stretch/>
        </p:blipFill>
        <p:spPr>
          <a:xfrm>
            <a:off x="2592000" y="3140173"/>
            <a:ext cx="6552000" cy="35830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2800" dirty="0" err="1" smtClean="0"/>
              <a:t>PlayPause</a:t>
            </a:r>
            <a:r>
              <a:rPr lang="zh-TW" altLang="en-US" sz="2800" dirty="0" smtClean="0"/>
              <a:t>鍵</a:t>
            </a:r>
            <a:r>
              <a:rPr lang="en-US" altLang="zh-TW" sz="2800" dirty="0" smtClean="0"/>
              <a:t>-PLAY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300192" y="3645024"/>
            <a:ext cx="64671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PLAY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5656" y="1196752"/>
            <a:ext cx="5760640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989953" y="4604717"/>
            <a:ext cx="16693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solidFill>
                  <a:srgbClr val="FF0000"/>
                </a:solidFill>
              </a:rPr>
              <a:t>PvrPlay”Pause</a:t>
            </a:r>
            <a:r>
              <a:rPr lang="en-US" altLang="zh-TW" b="1" dirty="0" smtClean="0">
                <a:solidFill>
                  <a:srgbClr val="FF0000"/>
                </a:solidFill>
              </a:rPr>
              <a:t>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2390378" y="4437112"/>
            <a:ext cx="3021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2397646" y="3933056"/>
            <a:ext cx="302146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5940152" y="4590420"/>
            <a:ext cx="1492312" cy="5667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5580112" y="3933056"/>
            <a:ext cx="1440160" cy="1224136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06605" y="3717032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/>
              <a:t>另一個</a:t>
            </a:r>
            <a:endParaRPr lang="zh-TW" altLang="en-US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32747" y="4221088"/>
            <a:ext cx="115102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focus</a:t>
            </a:r>
            <a:r>
              <a:rPr lang="zh-TW" altLang="en-US" b="1" dirty="0" smtClean="0"/>
              <a:t>目前</a:t>
            </a:r>
            <a:endParaRPr lang="zh-TW" altLang="en-US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236296" y="1382432"/>
            <a:ext cx="13309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Post banner</a:t>
            </a:r>
            <a:endParaRPr lang="zh-TW" altLang="en-US" b="1" dirty="0"/>
          </a:p>
        </p:txBody>
      </p:sp>
      <p:cxnSp>
        <p:nvCxnSpPr>
          <p:cNvPr id="22" name="直線單箭頭接點 21"/>
          <p:cNvCxnSpPr/>
          <p:nvPr/>
        </p:nvCxnSpPr>
        <p:spPr>
          <a:xfrm>
            <a:off x="2045187" y="2204864"/>
            <a:ext cx="0" cy="151216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67189" y="112474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 smtClean="0"/>
              <a:t>狀態</a:t>
            </a:r>
            <a:endParaRPr lang="zh-TW" altLang="en-US" b="1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173133" y="4747052"/>
            <a:ext cx="131728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rgbClr val="FFFF00"/>
                </a:solidFill>
              </a:rPr>
              <a:t>PvrPlayStart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2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5164"/>
            <a:ext cx="4932000" cy="6743988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81" y="0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altLang="zh-TW" sz="3600" dirty="0" smtClean="0"/>
              <a:t>onCreate-2</a:t>
            </a:r>
            <a:br>
              <a:rPr lang="en-US" altLang="zh-TW" sz="3600" dirty="0" smtClean="0"/>
            </a:br>
            <a:r>
              <a:rPr lang="en-US" altLang="zh-TW" sz="3600" dirty="0" err="1" smtClean="0"/>
              <a:t>InitRecList</a:t>
            </a:r>
            <a:r>
              <a:rPr lang="en-US" altLang="zh-TW" sz="3600" dirty="0" smtClean="0"/>
              <a:t>()</a:t>
            </a:r>
            <a:endParaRPr lang="zh-TW" altLang="en-US" sz="36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20280"/>
            <a:ext cx="1368152" cy="6343250"/>
          </a:xfrm>
        </p:spPr>
      </p:pic>
      <p:sp>
        <p:nvSpPr>
          <p:cNvPr id="7" name="矩形 6"/>
          <p:cNvSpPr/>
          <p:nvPr/>
        </p:nvSpPr>
        <p:spPr>
          <a:xfrm>
            <a:off x="35496" y="2852936"/>
            <a:ext cx="1368152" cy="108012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stCxn id="7" idx="3"/>
          </p:cNvCxnSpPr>
          <p:nvPr/>
        </p:nvCxnSpPr>
        <p:spPr>
          <a:xfrm flipV="1">
            <a:off x="1403648" y="836712"/>
            <a:ext cx="576064" cy="2556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5" b="9033"/>
          <a:stretch/>
        </p:blipFill>
        <p:spPr>
          <a:xfrm>
            <a:off x="5148744" y="2730202"/>
            <a:ext cx="6120000" cy="38671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275856" y="260648"/>
            <a:ext cx="136815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6" idx="1"/>
          </p:cNvCxnSpPr>
          <p:nvPr/>
        </p:nvCxnSpPr>
        <p:spPr>
          <a:xfrm flipH="1">
            <a:off x="4644008" y="548680"/>
            <a:ext cx="471139" cy="1846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115147" y="364014"/>
            <a:ext cx="128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InitRecList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436096" y="3104964"/>
            <a:ext cx="3240360" cy="2340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66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2" t="20463"/>
          <a:stretch/>
        </p:blipFill>
        <p:spPr>
          <a:xfrm>
            <a:off x="-36512" y="62728"/>
            <a:ext cx="7266112" cy="4250085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24036"/>
          <a:stretch/>
        </p:blipFill>
        <p:spPr>
          <a:xfrm>
            <a:off x="2555776" y="3230285"/>
            <a:ext cx="6552000" cy="358309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2800" dirty="0" err="1" smtClean="0"/>
              <a:t>PlayPause</a:t>
            </a:r>
            <a:r>
              <a:rPr lang="zh-TW" altLang="en-US" sz="2800" dirty="0" smtClean="0"/>
              <a:t>鍵</a:t>
            </a:r>
            <a:r>
              <a:rPr lang="en-US" altLang="zh-TW" sz="2800" dirty="0" smtClean="0"/>
              <a:t>-PAUSE</a:t>
            </a:r>
            <a:br>
              <a:rPr lang="en-US" altLang="zh-TW" sz="2800" dirty="0" smtClean="0"/>
            </a:br>
            <a:r>
              <a:rPr lang="en-US" altLang="zh-TW" sz="2800" dirty="0" smtClean="0"/>
              <a:t>FAST FORWARD / BACK FORWARD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292446" y="3645024"/>
            <a:ext cx="79983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PAUSE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5656" y="2418379"/>
            <a:ext cx="5760640" cy="74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229496" y="5751360"/>
            <a:ext cx="186596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solidFill>
                  <a:srgbClr val="FF0000"/>
                </a:solidFill>
              </a:rPr>
              <a:t>PvrPlay”Resume</a:t>
            </a:r>
            <a:r>
              <a:rPr lang="en-US" altLang="zh-TW" b="1" dirty="0" smtClean="0">
                <a:solidFill>
                  <a:srgbClr val="FF0000"/>
                </a:solidFill>
              </a:rPr>
              <a:t>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2390378" y="4527224"/>
            <a:ext cx="3021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2397646" y="4023168"/>
            <a:ext cx="302146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7236296" y="5535336"/>
            <a:ext cx="0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06605" y="3807144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/>
              <a:t>另一個</a:t>
            </a:r>
            <a:endParaRPr lang="zh-TW" altLang="en-US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32747" y="4311200"/>
            <a:ext cx="115102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focus</a:t>
            </a:r>
            <a:r>
              <a:rPr lang="zh-TW" altLang="en-US" b="1" dirty="0" smtClean="0"/>
              <a:t>目前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226400" y="2049047"/>
            <a:ext cx="221547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/>
              <a:t>PostDelayed</a:t>
            </a:r>
            <a:r>
              <a:rPr lang="en-US" altLang="zh-TW" b="1" dirty="0" smtClean="0"/>
              <a:t>   banner</a:t>
            </a:r>
            <a:endParaRPr lang="zh-TW" altLang="en-US" b="1" dirty="0"/>
          </a:p>
        </p:txBody>
      </p:sp>
      <p:cxnSp>
        <p:nvCxnSpPr>
          <p:cNvPr id="16" name="直線單箭頭接點 15"/>
          <p:cNvCxnSpPr>
            <a:endCxn id="19" idx="0"/>
          </p:cNvCxnSpPr>
          <p:nvPr/>
        </p:nvCxnSpPr>
        <p:spPr>
          <a:xfrm>
            <a:off x="2045186" y="3366712"/>
            <a:ext cx="1" cy="44043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804248" y="5524109"/>
            <a:ext cx="0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8316416" y="5535336"/>
            <a:ext cx="0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8676456" y="5535336"/>
            <a:ext cx="0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67188" y="2276872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 smtClean="0"/>
              <a:t>狀態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3413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TW" dirty="0" smtClean="0"/>
              <a:t>OK</a:t>
            </a:r>
            <a:r>
              <a:rPr lang="zh-TW" altLang="en-US" dirty="0" smtClean="0"/>
              <a:t>鍵</a:t>
            </a:r>
            <a:r>
              <a:rPr lang="en-US" altLang="zh-TW" dirty="0" smtClean="0"/>
              <a:t>-INIT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4" t="20719"/>
          <a:stretch/>
        </p:blipFill>
        <p:spPr>
          <a:xfrm>
            <a:off x="0" y="0"/>
            <a:ext cx="5690567" cy="4236368"/>
          </a:xfrm>
        </p:spPr>
      </p:pic>
      <p:pic>
        <p:nvPicPr>
          <p:cNvPr id="8" name="內容版面配置區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17577" r="4005" b="8732"/>
          <a:stretch/>
        </p:blipFill>
        <p:spPr>
          <a:xfrm>
            <a:off x="2869660" y="3140968"/>
            <a:ext cx="6186791" cy="370070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518718" y="393305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INIT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>
            <a:off x="7518718" y="4509120"/>
            <a:ext cx="561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475656" y="24011"/>
            <a:ext cx="4320480" cy="740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524348" y="764704"/>
            <a:ext cx="16074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/>
              <a:t>同</a:t>
            </a:r>
            <a:r>
              <a:rPr lang="en-US" altLang="zh-TW" b="1" dirty="0" err="1" smtClean="0"/>
              <a:t>PlayPause</a:t>
            </a:r>
            <a:r>
              <a:rPr lang="zh-TW" altLang="en-US" b="1" dirty="0" smtClean="0"/>
              <a:t>鍵</a:t>
            </a:r>
            <a:endParaRPr lang="zh-TW" altLang="en-US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409872" y="5229200"/>
            <a:ext cx="225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Post .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updateProgress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5576" y="44624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 smtClean="0"/>
              <a:t>狀態</a:t>
            </a:r>
            <a:endParaRPr lang="zh-TW" altLang="en-US" b="1" dirty="0"/>
          </a:p>
        </p:txBody>
      </p:sp>
      <p:sp>
        <p:nvSpPr>
          <p:cNvPr id="15" name="矩形 14"/>
          <p:cNvSpPr/>
          <p:nvPr/>
        </p:nvSpPr>
        <p:spPr>
          <a:xfrm>
            <a:off x="35471" y="44625"/>
            <a:ext cx="121254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451060" y="4348944"/>
            <a:ext cx="151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rgbClr val="FF0000"/>
                </a:solidFill>
              </a:rPr>
              <a:t>PvrPlay”Start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14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4" t="20719"/>
          <a:stretch/>
        </p:blipFill>
        <p:spPr>
          <a:xfrm>
            <a:off x="0" y="-27384"/>
            <a:ext cx="5690567" cy="4236368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zh-TW" sz="2800" dirty="0"/>
              <a:t>OK</a:t>
            </a:r>
            <a:r>
              <a:rPr lang="zh-TW" altLang="en-US" sz="2800" dirty="0"/>
              <a:t>鍵</a:t>
            </a:r>
            <a:r>
              <a:rPr lang="en-US" altLang="zh-TW" sz="2800" dirty="0" smtClean="0"/>
              <a:t>-1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en-US" altLang="zh-TW" sz="2800" dirty="0"/>
              <a:t>PLAY, PAUSE, FORWARD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5471" y="1130816"/>
            <a:ext cx="1080145" cy="3107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24036"/>
          <a:stretch/>
        </p:blipFill>
        <p:spPr>
          <a:xfrm>
            <a:off x="2555776" y="4238397"/>
            <a:ext cx="6552000" cy="3583091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206217" y="4293096"/>
            <a:ext cx="38302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PLAY/ PAUSE/ FORWARD/ BACKWARD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90531" y="4815256"/>
            <a:ext cx="156895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err="1" smtClean="0">
                <a:solidFill>
                  <a:srgbClr val="FFFF00"/>
                </a:solidFill>
              </a:rPr>
              <a:t>PvrPlay”Start</a:t>
            </a:r>
            <a:r>
              <a:rPr lang="en-US" altLang="zh-TW" b="1" dirty="0" smtClean="0">
                <a:solidFill>
                  <a:srgbClr val="FFFF00"/>
                </a:solidFill>
              </a:rPr>
              <a:t>”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2397646" y="5031280"/>
            <a:ext cx="302146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5580112" y="5031280"/>
            <a:ext cx="1440160" cy="127804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606605" y="481525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/>
              <a:t>另一個</a:t>
            </a:r>
            <a:endParaRPr lang="zh-TW" altLang="en-US" b="1" dirty="0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2045187" y="2924944"/>
            <a:ext cx="0" cy="1890312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55576" y="919753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 smtClean="0"/>
              <a:t>狀態</a:t>
            </a:r>
            <a:endParaRPr lang="zh-TW" altLang="en-US" b="1" dirty="0"/>
          </a:p>
        </p:txBody>
      </p:sp>
      <p:sp>
        <p:nvSpPr>
          <p:cNvPr id="37" name="矩形 36"/>
          <p:cNvSpPr/>
          <p:nvPr/>
        </p:nvSpPr>
        <p:spPr>
          <a:xfrm>
            <a:off x="1527396" y="2420888"/>
            <a:ext cx="1080145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06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4" t="20719"/>
          <a:stretch/>
        </p:blipFill>
        <p:spPr>
          <a:xfrm>
            <a:off x="0" y="-27384"/>
            <a:ext cx="5690567" cy="4236368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zh-TW" sz="2800" dirty="0"/>
              <a:t>OK</a:t>
            </a:r>
            <a:r>
              <a:rPr lang="zh-TW" altLang="en-US" sz="2800" dirty="0" smtClean="0"/>
              <a:t>鍵</a:t>
            </a:r>
            <a:r>
              <a:rPr lang="en-US" altLang="zh-TW" sz="2800" dirty="0" smtClean="0"/>
              <a:t>-2</a:t>
            </a:r>
            <a:br>
              <a:rPr lang="en-US" altLang="zh-TW" sz="2800" dirty="0" smtClean="0"/>
            </a:br>
            <a:r>
              <a:rPr lang="en-US" altLang="zh-TW" sz="2800" dirty="0" smtClean="0"/>
              <a:t>PLAY, PAUSE, FORWARD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5471" y="1130816"/>
            <a:ext cx="1080145" cy="3107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24036"/>
          <a:stretch/>
        </p:blipFill>
        <p:spPr>
          <a:xfrm>
            <a:off x="2555776" y="4238397"/>
            <a:ext cx="6552000" cy="3583091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206217" y="4293096"/>
            <a:ext cx="38302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PLAY/ PAUSE/ FORWARD/ BACKWARD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390378" y="5535336"/>
            <a:ext cx="3021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332747" y="5319312"/>
            <a:ext cx="115102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focus</a:t>
            </a:r>
            <a:r>
              <a:rPr lang="zh-TW" altLang="en-US" b="1" dirty="0" smtClean="0"/>
              <a:t>目前</a:t>
            </a:r>
            <a:endParaRPr lang="zh-TW" altLang="en-US" b="1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55576" y="919753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 smtClean="0"/>
              <a:t>狀態</a:t>
            </a:r>
            <a:endParaRPr lang="zh-TW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3059832" y="1298447"/>
            <a:ext cx="1080145" cy="402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156176" y="4648736"/>
            <a:ext cx="2808337" cy="1516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555776" y="4238398"/>
            <a:ext cx="6561137" cy="35830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2555776" y="4293096"/>
            <a:ext cx="3600400" cy="3693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2555776" y="6165303"/>
            <a:ext cx="3586075" cy="16561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16" idx="2"/>
          </p:cNvCxnSpPr>
          <p:nvPr/>
        </p:nvCxnSpPr>
        <p:spPr>
          <a:xfrm>
            <a:off x="3599905" y="1700809"/>
            <a:ext cx="0" cy="2537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8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4" t="20719"/>
          <a:stretch/>
        </p:blipFill>
        <p:spPr>
          <a:xfrm>
            <a:off x="0" y="-27384"/>
            <a:ext cx="5690567" cy="4236368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2800" dirty="0"/>
              <a:t>OK</a:t>
            </a:r>
            <a:r>
              <a:rPr lang="zh-TW" altLang="en-US" sz="2800" dirty="0"/>
              <a:t>鍵</a:t>
            </a:r>
            <a:r>
              <a:rPr lang="en-US" altLang="zh-TW" sz="2800" dirty="0" smtClean="0"/>
              <a:t>-3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en-US" altLang="zh-TW" sz="2800" dirty="0"/>
              <a:t>PLAY, PAUSE, FORWARD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5471" y="1130816"/>
            <a:ext cx="1080145" cy="3107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24036"/>
          <a:stretch/>
        </p:blipFill>
        <p:spPr>
          <a:xfrm>
            <a:off x="2555776" y="4238397"/>
            <a:ext cx="6552000" cy="3583091"/>
          </a:xfrm>
          <a:prstGeom prst="rect">
            <a:avLst/>
          </a:prstGeom>
        </p:spPr>
      </p:pic>
      <p:cxnSp>
        <p:nvCxnSpPr>
          <p:cNvPr id="17" name="直線單箭頭接點 16"/>
          <p:cNvCxnSpPr/>
          <p:nvPr/>
        </p:nvCxnSpPr>
        <p:spPr>
          <a:xfrm>
            <a:off x="2390378" y="5535336"/>
            <a:ext cx="3021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332747" y="5319312"/>
            <a:ext cx="115102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focus</a:t>
            </a:r>
            <a:r>
              <a:rPr lang="zh-TW" altLang="en-US" b="1" dirty="0" smtClean="0"/>
              <a:t>目前</a:t>
            </a:r>
            <a:endParaRPr lang="zh-TW" altLang="en-US" b="1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55576" y="919753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 smtClean="0"/>
              <a:t>狀態</a:t>
            </a:r>
            <a:endParaRPr lang="zh-TW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4499992" y="1298447"/>
            <a:ext cx="1080145" cy="402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084168" y="6165304"/>
            <a:ext cx="2880345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692525" y="4365104"/>
            <a:ext cx="2959596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933780" y="5877272"/>
            <a:ext cx="64633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</a:rPr>
              <a:t>隱藏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508104" y="6381328"/>
            <a:ext cx="64633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</a:rPr>
              <a:t>隱藏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3275856" y="1700809"/>
            <a:ext cx="1368152" cy="26642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5350234" y="1700809"/>
            <a:ext cx="804202" cy="44644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350233" y="4077072"/>
            <a:ext cx="38302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PLAY/ PAUSE/ FORWARD/ BACKWARD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30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4" t="20719"/>
          <a:stretch/>
        </p:blipFill>
        <p:spPr>
          <a:xfrm>
            <a:off x="0" y="-27384"/>
            <a:ext cx="5690567" cy="4236368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12" y="4221604"/>
            <a:ext cx="6552000" cy="4914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2800" dirty="0"/>
              <a:t>OK</a:t>
            </a:r>
            <a:r>
              <a:rPr lang="zh-TW" altLang="en-US" sz="2800" dirty="0"/>
              <a:t>鍵</a:t>
            </a:r>
            <a:r>
              <a:rPr lang="en-US" altLang="zh-TW" sz="2800" dirty="0" smtClean="0"/>
              <a:t>-4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en-US" altLang="zh-TW" sz="2800" dirty="0"/>
              <a:t>PLAY, PAUSE, FORWARD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35471" y="1130816"/>
            <a:ext cx="1080145" cy="3107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2390378" y="5535336"/>
            <a:ext cx="30214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332747" y="5319312"/>
            <a:ext cx="115102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/>
              <a:t>focus</a:t>
            </a:r>
            <a:r>
              <a:rPr lang="zh-TW" altLang="en-US" b="1" dirty="0" smtClean="0"/>
              <a:t>目前</a:t>
            </a:r>
            <a:endParaRPr lang="zh-TW" altLang="en-US" b="1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755576" y="919753"/>
            <a:ext cx="492443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b="1" dirty="0" smtClean="0"/>
              <a:t>狀態</a:t>
            </a:r>
            <a:endParaRPr lang="zh-TW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4571975" y="3602702"/>
            <a:ext cx="1080145" cy="402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084168" y="6165304"/>
            <a:ext cx="2880345" cy="5040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692525" y="4365104"/>
            <a:ext cx="2959596" cy="194421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350233" y="4077072"/>
            <a:ext cx="383027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PLAY/ PAUSE/ FORWARD/ BACKWARD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33780" y="5877272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隱藏</a:t>
            </a:r>
            <a:endParaRPr lang="zh-TW" alt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508104" y="6381328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隱藏</a:t>
            </a:r>
            <a:endParaRPr lang="zh-TW" alt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71674" y="4941168"/>
            <a:ext cx="3884702" cy="5625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stCxn id="16" idx="2"/>
          </p:cNvCxnSpPr>
          <p:nvPr/>
        </p:nvCxnSpPr>
        <p:spPr>
          <a:xfrm>
            <a:off x="5112048" y="4005064"/>
            <a:ext cx="0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6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304" y="3241501"/>
            <a:ext cx="655320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204589"/>
            <a:ext cx="7248525" cy="3057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/>
              <a:t>onMessage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FAST BACKWARD-1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228184" y="3275692"/>
            <a:ext cx="181492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FAST BACKWARD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63689" y="1130817"/>
            <a:ext cx="792088" cy="353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283968" y="4931876"/>
            <a:ext cx="18167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rgbClr val="FF0000"/>
                </a:solidFill>
              </a:rPr>
              <a:t>PvrPlay”Resume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56176" y="3573017"/>
            <a:ext cx="2880320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2555777" y="1484785"/>
            <a:ext cx="2556271" cy="34563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44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24036"/>
          <a:stretch/>
        </p:blipFill>
        <p:spPr>
          <a:xfrm>
            <a:off x="2555776" y="3230285"/>
            <a:ext cx="6552000" cy="3583091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204589"/>
            <a:ext cx="7248525" cy="3057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onMessage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FAST </a:t>
            </a:r>
            <a:r>
              <a:rPr lang="en-US" altLang="zh-TW" dirty="0" smtClean="0"/>
              <a:t>BACKWARD-2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228184" y="3275692"/>
            <a:ext cx="181492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FAST BACKWARD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47864" y="1130817"/>
            <a:ext cx="792088" cy="353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896231" y="5217507"/>
            <a:ext cx="47882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59986" y="5661248"/>
            <a:ext cx="154638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Set Play Status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4139952" y="1484785"/>
            <a:ext cx="2304256" cy="41764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27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12" y="2924944"/>
            <a:ext cx="6552000" cy="4914000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204589"/>
            <a:ext cx="7248525" cy="3057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onMessage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FAST </a:t>
            </a:r>
            <a:r>
              <a:rPr lang="en-US" altLang="zh-TW" dirty="0" smtClean="0"/>
              <a:t>BACKWARD-3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413264" y="4293096"/>
            <a:ext cx="181492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FAST BACKWARD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00192" y="1130817"/>
            <a:ext cx="936104" cy="353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139951" y="3717032"/>
            <a:ext cx="3766419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279194" y="4725144"/>
            <a:ext cx="29540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rgbClr val="FF0000"/>
                </a:solidFill>
              </a:rPr>
              <a:t>postDelayed</a:t>
            </a:r>
            <a:r>
              <a:rPr lang="en-US" altLang="zh-TW" dirty="0" smtClean="0">
                <a:solidFill>
                  <a:srgbClr val="FF0000"/>
                </a:solidFill>
              </a:rPr>
              <a:t> : hide Banner, 3s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6058383" y="1484785"/>
            <a:ext cx="709861" cy="22322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9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108" y="3276600"/>
            <a:ext cx="65532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204589"/>
            <a:ext cx="7248525" cy="3057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onMessage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FAST </a:t>
            </a:r>
            <a:r>
              <a:rPr lang="en-US" altLang="zh-TW" dirty="0" smtClean="0"/>
              <a:t>FORWARD-1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294442" y="3347700"/>
            <a:ext cx="16924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FAST FORWARD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91680" y="2282944"/>
            <a:ext cx="936104" cy="353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endCxn id="11" idx="0"/>
          </p:cNvCxnSpPr>
          <p:nvPr/>
        </p:nvCxnSpPr>
        <p:spPr>
          <a:xfrm>
            <a:off x="2577108" y="2636912"/>
            <a:ext cx="2728362" cy="22457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558887" y="4882634"/>
            <a:ext cx="149316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 smtClean="0">
                <a:solidFill>
                  <a:srgbClr val="FF0000"/>
                </a:solidFill>
              </a:rPr>
              <a:t>PvrPlay”Stop</a:t>
            </a:r>
            <a:r>
              <a:rPr lang="en-US" altLang="zh-TW" dirty="0" smtClean="0">
                <a:solidFill>
                  <a:srgbClr val="FF0000"/>
                </a:solidFill>
              </a:rPr>
              <a:t>”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6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5164"/>
            <a:ext cx="4932000" cy="6743988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81" y="0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altLang="zh-TW" sz="3600" dirty="0" smtClean="0"/>
              <a:t>onCreate-3</a:t>
            </a:r>
            <a:br>
              <a:rPr lang="en-US" altLang="zh-TW" sz="3600" dirty="0" smtClean="0"/>
            </a:br>
            <a:r>
              <a:rPr lang="en-US" altLang="zh-TW" sz="3600" dirty="0" err="1" smtClean="0"/>
              <a:t>InitRecList</a:t>
            </a:r>
            <a:r>
              <a:rPr lang="en-US" altLang="zh-TW" sz="3600" dirty="0" smtClean="0"/>
              <a:t>()</a:t>
            </a:r>
            <a:endParaRPr lang="zh-TW" altLang="en-US" sz="36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20280"/>
            <a:ext cx="1368152" cy="6343250"/>
          </a:xfrm>
        </p:spPr>
      </p:pic>
      <p:sp>
        <p:nvSpPr>
          <p:cNvPr id="7" name="矩形 6"/>
          <p:cNvSpPr/>
          <p:nvPr/>
        </p:nvSpPr>
        <p:spPr>
          <a:xfrm>
            <a:off x="35496" y="2852936"/>
            <a:ext cx="1368152" cy="108012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stCxn id="7" idx="3"/>
          </p:cNvCxnSpPr>
          <p:nvPr/>
        </p:nvCxnSpPr>
        <p:spPr>
          <a:xfrm flipV="1">
            <a:off x="1403648" y="836712"/>
            <a:ext cx="576064" cy="2556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800047" y="1700808"/>
            <a:ext cx="136815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6" idx="1"/>
            <a:endCxn id="11" idx="0"/>
          </p:cNvCxnSpPr>
          <p:nvPr/>
        </p:nvCxnSpPr>
        <p:spPr>
          <a:xfrm flipH="1">
            <a:off x="4484123" y="548680"/>
            <a:ext cx="631024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115147" y="364014"/>
            <a:ext cx="128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InitRecList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r="27610"/>
          <a:stretch/>
        </p:blipFill>
        <p:spPr>
          <a:xfrm>
            <a:off x="4716616" y="2495849"/>
            <a:ext cx="4427384" cy="359744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562156" y="3861048"/>
            <a:ext cx="136815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endCxn id="14" idx="0"/>
          </p:cNvCxnSpPr>
          <p:nvPr/>
        </p:nvCxnSpPr>
        <p:spPr>
          <a:xfrm>
            <a:off x="4492249" y="2265379"/>
            <a:ext cx="1753983" cy="15956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108" y="3276600"/>
            <a:ext cx="65532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204589"/>
            <a:ext cx="7248525" cy="3057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onMessage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FAST </a:t>
            </a:r>
            <a:r>
              <a:rPr lang="en-US" altLang="zh-TW" dirty="0" smtClean="0"/>
              <a:t>FORWARD-2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294442" y="3347700"/>
            <a:ext cx="16924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FAST FORWARD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75856" y="2282944"/>
            <a:ext cx="936104" cy="353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4211960" y="2636912"/>
            <a:ext cx="3528392" cy="26421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740352" y="5279028"/>
            <a:ext cx="468052" cy="382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201185" y="5661248"/>
            <a:ext cx="154638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Set Play Status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3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108" y="3276600"/>
            <a:ext cx="65532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204589"/>
            <a:ext cx="7248525" cy="3057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onMessage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FAST </a:t>
            </a:r>
            <a:r>
              <a:rPr lang="en-US" altLang="zh-TW" dirty="0" smtClean="0"/>
              <a:t>FORWARD-3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88024" y="2282944"/>
            <a:ext cx="936104" cy="353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endCxn id="13" idx="0"/>
          </p:cNvCxnSpPr>
          <p:nvPr/>
        </p:nvCxnSpPr>
        <p:spPr>
          <a:xfrm>
            <a:off x="5724128" y="2636912"/>
            <a:ext cx="1160007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28183" y="3625022"/>
            <a:ext cx="2758709" cy="1604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00192" y="3717032"/>
            <a:ext cx="116788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Set Screen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77109" y="3276600"/>
            <a:ext cx="6562184" cy="358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>
            <a:off x="2577109" y="3270126"/>
            <a:ext cx="3651074" cy="3548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577108" y="5229200"/>
            <a:ext cx="3651075" cy="1628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294442" y="3212976"/>
            <a:ext cx="16924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FAST FORWARD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4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276600"/>
            <a:ext cx="657453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204589"/>
            <a:ext cx="7248525" cy="3057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onMessage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FAST </a:t>
            </a:r>
            <a:r>
              <a:rPr lang="en-US" altLang="zh-TW" dirty="0" smtClean="0"/>
              <a:t>FORWARD-4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00192" y="2282944"/>
            <a:ext cx="936104" cy="353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7" idx="2"/>
            <a:endCxn id="13" idx="0"/>
          </p:cNvCxnSpPr>
          <p:nvPr/>
        </p:nvCxnSpPr>
        <p:spPr>
          <a:xfrm>
            <a:off x="6768244" y="2636912"/>
            <a:ext cx="257618" cy="10801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228183" y="3625022"/>
            <a:ext cx="2758709" cy="1604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11371" y="3717032"/>
            <a:ext cx="142898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Set INVISIBLE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294442" y="3212976"/>
            <a:ext cx="16924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FAST FORWARD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5164"/>
            <a:ext cx="4932000" cy="6743988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81" y="0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altLang="zh-TW" sz="3600" dirty="0" smtClean="0"/>
              <a:t>onCreate-4</a:t>
            </a:r>
            <a:br>
              <a:rPr lang="en-US" altLang="zh-TW" sz="3600" dirty="0" smtClean="0"/>
            </a:br>
            <a:r>
              <a:rPr lang="en-US" altLang="zh-TW" sz="3600" dirty="0" err="1" smtClean="0"/>
              <a:t>InitRecList</a:t>
            </a:r>
            <a:r>
              <a:rPr lang="en-US" altLang="zh-TW" sz="3600" dirty="0" smtClean="0"/>
              <a:t>()</a:t>
            </a:r>
            <a:endParaRPr lang="zh-TW" altLang="en-US" sz="36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20280"/>
            <a:ext cx="1368152" cy="6343250"/>
          </a:xfrm>
        </p:spPr>
      </p:pic>
      <p:sp>
        <p:nvSpPr>
          <p:cNvPr id="7" name="矩形 6"/>
          <p:cNvSpPr/>
          <p:nvPr/>
        </p:nvSpPr>
        <p:spPr>
          <a:xfrm>
            <a:off x="35496" y="2852936"/>
            <a:ext cx="1368152" cy="108012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stCxn id="7" idx="3"/>
          </p:cNvCxnSpPr>
          <p:nvPr/>
        </p:nvCxnSpPr>
        <p:spPr>
          <a:xfrm flipV="1">
            <a:off x="1403648" y="836712"/>
            <a:ext cx="576064" cy="2556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347864" y="3104964"/>
            <a:ext cx="144016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6" idx="1"/>
            <a:endCxn id="11" idx="0"/>
          </p:cNvCxnSpPr>
          <p:nvPr/>
        </p:nvCxnSpPr>
        <p:spPr>
          <a:xfrm flipH="1">
            <a:off x="4067944" y="548680"/>
            <a:ext cx="1047203" cy="25562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115147" y="364014"/>
            <a:ext cx="117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InitRcList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pic>
        <p:nvPicPr>
          <p:cNvPr id="17" name="內容版面配置區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5" r="33542" b="9033"/>
          <a:stretch/>
        </p:blipFill>
        <p:spPr>
          <a:xfrm>
            <a:off x="5076736" y="2730202"/>
            <a:ext cx="4067264" cy="386715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652120" y="3284984"/>
            <a:ext cx="2952328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>
            <a:stCxn id="11" idx="3"/>
            <a:endCxn id="18" idx="1"/>
          </p:cNvCxnSpPr>
          <p:nvPr/>
        </p:nvCxnSpPr>
        <p:spPr>
          <a:xfrm>
            <a:off x="4788024" y="3392996"/>
            <a:ext cx="864096" cy="900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20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55164"/>
            <a:ext cx="4932000" cy="6743988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81" y="0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altLang="zh-TW" sz="3600" dirty="0" smtClean="0"/>
              <a:t>onCreate-5</a:t>
            </a:r>
            <a:br>
              <a:rPr lang="en-US" altLang="zh-TW" sz="3600" dirty="0" smtClean="0"/>
            </a:br>
            <a:r>
              <a:rPr lang="en-US" altLang="zh-TW" sz="3600" dirty="0" err="1" smtClean="0"/>
              <a:t>InitRecList</a:t>
            </a:r>
            <a:r>
              <a:rPr lang="en-US" altLang="zh-TW" sz="3600" dirty="0" smtClean="0"/>
              <a:t>()</a:t>
            </a:r>
            <a:endParaRPr lang="zh-TW" altLang="en-US" sz="36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220280"/>
            <a:ext cx="1368152" cy="6343250"/>
          </a:xfrm>
        </p:spPr>
      </p:pic>
      <p:sp>
        <p:nvSpPr>
          <p:cNvPr id="7" name="矩形 6"/>
          <p:cNvSpPr/>
          <p:nvPr/>
        </p:nvSpPr>
        <p:spPr>
          <a:xfrm>
            <a:off x="35496" y="2852936"/>
            <a:ext cx="1368152" cy="108012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stCxn id="7" idx="3"/>
          </p:cNvCxnSpPr>
          <p:nvPr/>
        </p:nvCxnSpPr>
        <p:spPr>
          <a:xfrm flipV="1">
            <a:off x="1403648" y="836712"/>
            <a:ext cx="576064" cy="2556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863507" y="2360870"/>
            <a:ext cx="23823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272, 320, 372, 426, 480</a:t>
            </a:r>
            <a:endParaRPr lang="zh-TW" altLang="en-US" dirty="0"/>
          </a:p>
        </p:txBody>
      </p:sp>
      <p:pic>
        <p:nvPicPr>
          <p:cNvPr id="14" name="內容版面配置區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5" r="33542" b="9033"/>
          <a:stretch/>
        </p:blipFill>
        <p:spPr>
          <a:xfrm>
            <a:off x="5076056" y="2730202"/>
            <a:ext cx="4067264" cy="38671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364088" y="3104964"/>
            <a:ext cx="3240360" cy="2340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3275856" y="2730202"/>
            <a:ext cx="1224136" cy="32952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835696" y="6025455"/>
            <a:ext cx="144016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5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81" y="0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altLang="zh-TW" sz="3600" dirty="0" smtClean="0"/>
              <a:t>onCreate-6</a:t>
            </a:r>
            <a:br>
              <a:rPr lang="en-US" altLang="zh-TW" sz="3600" dirty="0" smtClean="0"/>
            </a:br>
            <a:r>
              <a:rPr lang="en-US" altLang="zh-TW" sz="3600" dirty="0" err="1" smtClean="0"/>
              <a:t>AvControl</a:t>
            </a:r>
            <a:r>
              <a:rPr lang="en-US" altLang="zh-TW" sz="3600" dirty="0" smtClean="0"/>
              <a:t>...()</a:t>
            </a:r>
            <a:endParaRPr lang="zh-TW" altLang="en-US" sz="36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280"/>
            <a:ext cx="1368152" cy="6343250"/>
          </a:xfrm>
        </p:spPr>
      </p:pic>
      <p:sp>
        <p:nvSpPr>
          <p:cNvPr id="7" name="矩形 6"/>
          <p:cNvSpPr/>
          <p:nvPr/>
        </p:nvSpPr>
        <p:spPr>
          <a:xfrm>
            <a:off x="444724" y="4221088"/>
            <a:ext cx="1512168" cy="108012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051720" y="4221485"/>
            <a:ext cx="608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AvControlPlayStop</a:t>
            </a:r>
            <a:r>
              <a:rPr lang="en-US" altLang="zh-TW" dirty="0" smtClean="0"/>
              <a:t>()</a:t>
            </a:r>
          </a:p>
          <a:p>
            <a:r>
              <a:rPr lang="en-US" altLang="zh-TW" dirty="0" err="1" smtClean="0"/>
              <a:t>AvControlClose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4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581" y="0"/>
            <a:ext cx="8229600" cy="1143000"/>
          </a:xfrm>
        </p:spPr>
        <p:txBody>
          <a:bodyPr>
            <a:noAutofit/>
          </a:bodyPr>
          <a:lstStyle/>
          <a:p>
            <a:pPr algn="r"/>
            <a:r>
              <a:rPr lang="en-US" altLang="zh-TW" sz="3600" dirty="0" smtClean="0"/>
              <a:t>onCreate-7</a:t>
            </a:r>
            <a:br>
              <a:rPr lang="en-US" altLang="zh-TW" sz="3600" dirty="0" smtClean="0"/>
            </a:br>
            <a:r>
              <a:rPr lang="en-US" altLang="zh-TW" sz="3600" dirty="0" err="1" smtClean="0"/>
              <a:t>setSurface</a:t>
            </a:r>
            <a:r>
              <a:rPr lang="en-US" altLang="zh-TW" sz="3600" dirty="0" smtClean="0"/>
              <a:t>()</a:t>
            </a:r>
            <a:endParaRPr lang="zh-TW" altLang="en-US" sz="36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280"/>
            <a:ext cx="1368152" cy="6343250"/>
          </a:xfrm>
        </p:spPr>
      </p:pic>
      <p:sp>
        <p:nvSpPr>
          <p:cNvPr id="7" name="矩形 6"/>
          <p:cNvSpPr/>
          <p:nvPr/>
        </p:nvSpPr>
        <p:spPr>
          <a:xfrm>
            <a:off x="444724" y="5517232"/>
            <a:ext cx="1512168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96752"/>
            <a:ext cx="6120000" cy="4590000"/>
          </a:xfrm>
        </p:spPr>
      </p:pic>
      <p:sp>
        <p:nvSpPr>
          <p:cNvPr id="4" name="文字方塊 3"/>
          <p:cNvSpPr txBox="1"/>
          <p:nvPr/>
        </p:nvSpPr>
        <p:spPr>
          <a:xfrm>
            <a:off x="2087935" y="5770130"/>
            <a:ext cx="434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setSurface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surfaceView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PvrPlayStop</a:t>
            </a:r>
            <a:r>
              <a:rPr lang="en-US" altLang="zh-TW" dirty="0" smtClean="0"/>
              <a:t>() // fix</a:t>
            </a:r>
            <a:r>
              <a:rPr lang="zh-TW" altLang="en-US" dirty="0" smtClean="0"/>
              <a:t>全螢幕按</a:t>
            </a:r>
            <a:r>
              <a:rPr lang="en-US" altLang="zh-TW" dirty="0" smtClean="0"/>
              <a:t>home</a:t>
            </a:r>
            <a:r>
              <a:rPr lang="zh-TW" altLang="en-US" dirty="0" smtClean="0"/>
              <a:t>鍵無法關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4860032" y="3356992"/>
            <a:ext cx="1080132" cy="27363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onKeyDown /</a:t>
            </a:r>
            <a:r>
              <a:rPr lang="zh-TW" altLang="en-US" dirty="0" smtClean="0"/>
              <a:t>上下鍵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62919"/>
            <a:ext cx="2676525" cy="4200525"/>
          </a:xfr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 err="1" smtClean="0"/>
              <a:t>getChildAdapterPosition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目前位置</a:t>
            </a:r>
            <a:endParaRPr lang="en-US" altLang="zh-TW" dirty="0" smtClean="0"/>
          </a:p>
          <a:p>
            <a:r>
              <a:rPr lang="zh-TW" altLang="en-US" dirty="0" smtClean="0"/>
              <a:t>上 </a:t>
            </a:r>
            <a:r>
              <a:rPr lang="en-US" altLang="zh-TW" dirty="0" smtClean="0"/>
              <a:t>( </a:t>
            </a:r>
            <a:r>
              <a:rPr lang="zh-TW" altLang="en-US" dirty="0" smtClean="0"/>
              <a:t>位置 </a:t>
            </a:r>
            <a:r>
              <a:rPr lang="en-US" altLang="zh-TW" dirty="0" smtClean="0"/>
              <a:t>- 1 )</a:t>
            </a:r>
          </a:p>
          <a:p>
            <a:r>
              <a:rPr lang="zh-TW" altLang="en-US" dirty="0" smtClean="0"/>
              <a:t>下 </a:t>
            </a:r>
            <a:r>
              <a:rPr lang="en-US" altLang="zh-TW" dirty="0" smtClean="0"/>
              <a:t>( </a:t>
            </a:r>
            <a:r>
              <a:rPr lang="zh-TW" altLang="en-US" dirty="0" smtClean="0"/>
              <a:t>位置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1 )</a:t>
            </a:r>
          </a:p>
          <a:p>
            <a:r>
              <a:rPr lang="en-US" altLang="zh-TW" dirty="0" err="1" smtClean="0"/>
              <a:t>getLayoutManager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r>
              <a:rPr lang="en-US" altLang="zh-TW" dirty="0" smtClean="0"/>
              <a:t>.</a:t>
            </a:r>
            <a:r>
              <a:rPr lang="en-US" altLang="zh-TW" dirty="0" err="1" smtClean="0"/>
              <a:t>findViewByPosition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r>
              <a:rPr lang="zh-TW" altLang="en-US" dirty="0" smtClean="0"/>
              <a:t>新的</a:t>
            </a:r>
            <a:r>
              <a:rPr lang="en-US" altLang="zh-TW" dirty="0" smtClean="0"/>
              <a:t>View</a:t>
            </a:r>
          </a:p>
          <a:p>
            <a:r>
              <a:rPr lang="en-US" altLang="zh-TW" dirty="0" err="1" smtClean="0"/>
              <a:t>View.requestFocus</a:t>
            </a:r>
            <a:r>
              <a:rPr lang="en-US" altLang="zh-TW" dirty="0" smtClean="0"/>
              <a:t>()</a:t>
            </a:r>
          </a:p>
        </p:txBody>
      </p:sp>
      <p:pic>
        <p:nvPicPr>
          <p:cNvPr id="6" name="內容版面配置區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504" y="1628800"/>
            <a:ext cx="6120000" cy="4590000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724128" y="2924944"/>
            <a:ext cx="0" cy="4680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724128" y="3501008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7503" y="5301208"/>
            <a:ext cx="936105" cy="5760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81027" y="5085184"/>
            <a:ext cx="1512168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9294" y="6326971"/>
            <a:ext cx="158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Set Play Status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cxnSp>
        <p:nvCxnSpPr>
          <p:cNvPr id="13" name="直線單箭頭接點 12"/>
          <p:cNvCxnSpPr>
            <a:stCxn id="14" idx="0"/>
          </p:cNvCxnSpPr>
          <p:nvPr/>
        </p:nvCxnSpPr>
        <p:spPr>
          <a:xfrm flipV="1">
            <a:off x="821883" y="4077072"/>
            <a:ext cx="5838349" cy="22498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58694" y="2564904"/>
            <a:ext cx="31290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有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83568" y="3758843"/>
            <a:ext cx="31290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有</a:t>
            </a:r>
            <a:endParaRPr lang="zh-TW" altLang="en-US" sz="1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619672" y="2030651"/>
            <a:ext cx="106952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離開</a:t>
            </a:r>
            <a:r>
              <a:rPr lang="en-US" altLang="zh-TW" sz="1000" dirty="0" smtClean="0"/>
              <a:t>onKeyDown</a:t>
            </a:r>
            <a:endParaRPr lang="zh-TW" altLang="en-US" sz="1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9294" y="4838963"/>
            <a:ext cx="1158330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TW" sz="1000" dirty="0"/>
          </a:p>
          <a:p>
            <a:endParaRPr lang="en-US" altLang="zh-TW" sz="1000" dirty="0" smtClean="0"/>
          </a:p>
          <a:p>
            <a:endParaRPr lang="en-US" altLang="zh-TW" sz="1000" dirty="0"/>
          </a:p>
          <a:p>
            <a:endParaRPr lang="en-US" altLang="zh-TW" sz="1000" dirty="0" smtClean="0"/>
          </a:p>
          <a:p>
            <a:endParaRPr lang="en-US" altLang="zh-TW" sz="1000" dirty="0"/>
          </a:p>
          <a:p>
            <a:endParaRPr lang="en-US" altLang="zh-TW" sz="1000" dirty="0" smtClean="0"/>
          </a:p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8156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62919"/>
            <a:ext cx="2676525" cy="4200525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onKeyDown/ INFO</a:t>
            </a:r>
            <a:r>
              <a:rPr lang="zh-TW" altLang="en-US" dirty="0" smtClean="0"/>
              <a:t>鍵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16016" y="2369509"/>
            <a:ext cx="4038600" cy="4525963"/>
          </a:xfrm>
        </p:spPr>
        <p:txBody>
          <a:bodyPr/>
          <a:lstStyle/>
          <a:p>
            <a:r>
              <a:rPr lang="en-US" altLang="zh-TW" dirty="0" err="1" smtClean="0"/>
              <a:t>removeCallback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舊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hideBanner</a:t>
            </a:r>
            <a:endParaRPr lang="en-US" altLang="zh-TW" dirty="0" smtClean="0"/>
          </a:p>
          <a:p>
            <a:r>
              <a:rPr lang="en-US" altLang="zh-TW" sz="2000" dirty="0" err="1" smtClean="0"/>
              <a:t>postDelayed</a:t>
            </a:r>
            <a:r>
              <a:rPr lang="en-US" altLang="zh-TW" sz="2000" dirty="0" smtClean="0"/>
              <a:t> ( </a:t>
            </a:r>
            <a:r>
              <a:rPr lang="zh-TW" altLang="en-US" sz="2000" dirty="0" smtClean="0"/>
              <a:t>隱藏</a:t>
            </a:r>
            <a:r>
              <a:rPr lang="en-US" altLang="zh-TW" sz="2000" dirty="0" smtClean="0"/>
              <a:t>banner, 3</a:t>
            </a:r>
            <a:r>
              <a:rPr lang="zh-TW" altLang="en-US" sz="2000" dirty="0" smtClean="0"/>
              <a:t>秒後 </a:t>
            </a:r>
            <a:r>
              <a:rPr lang="en-US" altLang="zh-TW" sz="2000" dirty="0" smtClean="0"/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1691680" y="5301207"/>
            <a:ext cx="1008112" cy="576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0" y="2276872"/>
            <a:ext cx="6120000" cy="459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32040" y="2708920"/>
            <a:ext cx="24482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024000" y="1630541"/>
            <a:ext cx="435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Runnable -&gt; </a:t>
            </a:r>
            <a:r>
              <a:rPr lang="en-US" altLang="zh-TW" dirty="0" err="1" smtClean="0"/>
              <a:t>updateProgress</a:t>
            </a:r>
            <a:r>
              <a:rPr lang="en-US" altLang="zh-TW" dirty="0" smtClean="0"/>
              <a:t> -&gt; </a:t>
            </a:r>
            <a:r>
              <a:rPr lang="zh-TW" altLang="en-US" dirty="0" smtClean="0"/>
              <a:t>更新</a:t>
            </a:r>
            <a:r>
              <a:rPr lang="en-US" altLang="zh-TW" dirty="0" smtClean="0"/>
              <a:t>progress</a:t>
            </a:r>
          </a:p>
        </p:txBody>
      </p:sp>
      <p:cxnSp>
        <p:nvCxnSpPr>
          <p:cNvPr id="10" name="直線單箭頭接點 9"/>
          <p:cNvCxnSpPr/>
          <p:nvPr/>
        </p:nvCxnSpPr>
        <p:spPr>
          <a:xfrm>
            <a:off x="5148064" y="1999873"/>
            <a:ext cx="1008112" cy="70904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2699792" y="1999873"/>
            <a:ext cx="1872208" cy="3582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565501" y="3721596"/>
            <a:ext cx="31142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PostDelayed</a:t>
            </a:r>
            <a:r>
              <a:rPr lang="en-US" altLang="zh-TW" dirty="0" smtClean="0">
                <a:solidFill>
                  <a:srgbClr val="FF0000"/>
                </a:solidFill>
              </a:rPr>
              <a:t> : hide Banner, 3s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5796136" y="2996952"/>
            <a:ext cx="360040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58694" y="2564904"/>
            <a:ext cx="31290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有</a:t>
            </a:r>
            <a:endParaRPr lang="zh-TW" altLang="en-US" sz="1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83568" y="3686835"/>
            <a:ext cx="31290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1000" dirty="0" smtClean="0"/>
              <a:t>有</a:t>
            </a:r>
            <a:endParaRPr lang="zh-TW" altLang="en-US" sz="1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9294" y="4838963"/>
            <a:ext cx="1158330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TW" sz="1000" dirty="0"/>
          </a:p>
          <a:p>
            <a:endParaRPr lang="en-US" altLang="zh-TW" sz="1000" dirty="0" smtClean="0"/>
          </a:p>
          <a:p>
            <a:endParaRPr lang="en-US" altLang="zh-TW" sz="1000" dirty="0"/>
          </a:p>
          <a:p>
            <a:endParaRPr lang="en-US" altLang="zh-TW" sz="1000" dirty="0" smtClean="0"/>
          </a:p>
          <a:p>
            <a:endParaRPr lang="en-US" altLang="zh-TW" sz="1000" dirty="0"/>
          </a:p>
          <a:p>
            <a:endParaRPr lang="en-US" altLang="zh-TW" sz="1000" dirty="0" smtClean="0"/>
          </a:p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3393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322</Words>
  <Application>Microsoft Office PowerPoint</Application>
  <PresentationFormat>如螢幕大小 (4:3)</PresentationFormat>
  <Paragraphs>151</Paragraphs>
  <Slides>32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3" baseType="lpstr">
      <vt:lpstr>Office 佈景主題</vt:lpstr>
      <vt:lpstr>onCreate-1 CheckRecordPath()</vt:lpstr>
      <vt:lpstr>onCreate-2 InitRecList()</vt:lpstr>
      <vt:lpstr>onCreate-3 InitRecList()</vt:lpstr>
      <vt:lpstr>onCreate-4 InitRecList()</vt:lpstr>
      <vt:lpstr>onCreate-5 InitRecList()</vt:lpstr>
      <vt:lpstr>onCreate-6 AvControl...()</vt:lpstr>
      <vt:lpstr>onCreate-7 setSurface()</vt:lpstr>
      <vt:lpstr>onKeyDown /上下鍵</vt:lpstr>
      <vt:lpstr>onKeyDown/ INFO鍵</vt:lpstr>
      <vt:lpstr>onKeyDown/ 紅鍵-1</vt:lpstr>
      <vt:lpstr>onKeyDown/ 紅鍵-2</vt:lpstr>
      <vt:lpstr>onKeyDown/ 紅鍵-3</vt:lpstr>
      <vt:lpstr>onKeyDown/ 紅鍵-4</vt:lpstr>
      <vt:lpstr>onKeyDown/ 紅鍵-5</vt:lpstr>
      <vt:lpstr>onKeyDown/ 快轉鍵</vt:lpstr>
      <vt:lpstr>onKeyDown/ Back鍵</vt:lpstr>
      <vt:lpstr>onKeyDown/ stop鍵</vt:lpstr>
      <vt:lpstr>PlayPause鍵-INIT</vt:lpstr>
      <vt:lpstr>PlayPause鍵-PLAY</vt:lpstr>
      <vt:lpstr>PlayPause鍵-PAUSE FAST FORWARD / BACK FORWARD</vt:lpstr>
      <vt:lpstr>OK鍵-INIT</vt:lpstr>
      <vt:lpstr>OK鍵-1 PLAY, PAUSE, FORWARD</vt:lpstr>
      <vt:lpstr>OK鍵-2 PLAY, PAUSE, FORWARD</vt:lpstr>
      <vt:lpstr>OK鍵-3 PLAY, PAUSE, FORWARD</vt:lpstr>
      <vt:lpstr>OK鍵-4 PLAY, PAUSE, FORWARD</vt:lpstr>
      <vt:lpstr>onMessage FAST BACKWARD-1</vt:lpstr>
      <vt:lpstr>onMessage FAST BACKWARD-2</vt:lpstr>
      <vt:lpstr>onMessage FAST BACKWARD-3</vt:lpstr>
      <vt:lpstr>onMessage FAST FORWARD-1</vt:lpstr>
      <vt:lpstr>onMessage FAST FORWARD-2</vt:lpstr>
      <vt:lpstr>onMessage FAST FORWARD-3</vt:lpstr>
      <vt:lpstr>onMessage FAST FORWARD-4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翁笙富</dc:creator>
  <cp:lastModifiedBy>Edwin</cp:lastModifiedBy>
  <cp:revision>58</cp:revision>
  <dcterms:created xsi:type="dcterms:W3CDTF">2018-06-21T06:27:11Z</dcterms:created>
  <dcterms:modified xsi:type="dcterms:W3CDTF">2018-06-25T10:11:41Z</dcterms:modified>
</cp:coreProperties>
</file>